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94DB-EF33-D35F-B381-78F731D1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052E3-147F-67AA-5FD5-F0ABE740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5C89-9589-4E17-AC13-5DCEF6C5F96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FEBC4-75B3-2C08-04B2-843BD4EC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AA39E-BC28-7190-70A0-94F4A9B9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E87C-1E0C-4E6D-823E-6E3DDCEE5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4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5E0DB-25D3-6A8B-BBE4-C8F2C615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13D7F-4931-1BF3-862B-157E5FB5D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89C17-D435-CA26-55DC-7634CF758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F85C89-9589-4E17-AC13-5DCEF6C5F96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1F4F7-8E50-EC97-4A61-AA0AFD414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44074-DC17-E949-8333-1F47C15C8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7CE87C-1E0C-4E6D-823E-6E3DDCEE5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4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272C57-81A9-8CB9-EACE-897B0983B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Increased understanding in the ‘epithelial era’: </a:t>
            </a:r>
            <a:br>
              <a:rPr lang="en-GB"/>
            </a:br>
            <a:r>
              <a:rPr lang="en-GB"/>
              <a:t>does one airway still mean one disease?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BE2E5-B294-E5BA-3405-ED6C6EB641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5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9F7313-E19C-1310-BD47-558A48D1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B3A95-D539-9036-B2B2-6B1A6F8E2F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9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AD0A5F-DE73-557F-B584-DABDC32DB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United airways disease – the co-occurrence of upper and lower airway inflammatory diseases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274D19-18B8-F811-D1D2-51F975DD03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5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3BE50A-538D-36E8-5E16-7DD212AE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mbria"/>
              </a:rPr>
              <a:t>Allergic rhinitis and allergic asthma – the archetypal united </a:t>
            </a:r>
            <a:br>
              <a:rPr lang="en-US">
                <a:ea typeface="Cambria"/>
              </a:rPr>
            </a:br>
            <a:r>
              <a:rPr lang="en-US">
                <a:ea typeface="Cambria"/>
              </a:rPr>
              <a:t>airways disease</a:t>
            </a:r>
            <a:r>
              <a:rPr lang="en-US" baseline="30000">
                <a:ea typeface="Cambria"/>
              </a:rPr>
              <a:t>1</a:t>
            </a:r>
            <a:r>
              <a:rPr lang="en-US">
                <a:ea typeface="Cambria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3F50E-6545-EB8B-616A-8BFF6DBD07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7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A775A9-326C-990F-F5F8-B0CDA5CD2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epithelial barrier hypothesis may explain the occurrence </a:t>
            </a:r>
            <a:br>
              <a:rPr lang="en-GB"/>
            </a:br>
            <a:r>
              <a:rPr lang="en-GB"/>
              <a:t>of multimorbid allergic disease</a:t>
            </a:r>
            <a:r>
              <a:rPr lang="en-GB" baseline="30000"/>
              <a:t>1,2</a:t>
            </a:r>
            <a:r>
              <a:rPr lang="en-GB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BEEF78-375C-8261-FAE8-9303930DA6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9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EBFBB1-C091-5A4B-462A-11D9EE77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Patients may have multiple drivers of inflammation and overlapping phenotypes</a:t>
            </a:r>
            <a:r>
              <a:rPr lang="en-GB" baseline="30000"/>
              <a:t>1–6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E102B2-D3F7-D261-7F03-70B44AA9BA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4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221ADA-F295-CA89-6BC4-EE4FEE3B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Managing asthma is challenging because airway inflammation is complex, heterogeneous and dynamic</a:t>
            </a:r>
            <a:r>
              <a:rPr lang="en-GB" baseline="30000"/>
              <a:t>1–4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347231-1B14-0ADF-4687-D9AE2BB247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64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A079B4-8AE3-7C63-1B98-4AFC63770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evaluations for asthma</a:t>
            </a:r>
            <a:r>
              <a:rPr lang="en-US" baseline="30000"/>
              <a:t>1–6</a:t>
            </a:r>
            <a:endParaRPr lang="en-GB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3CC17-6553-FB48-FD43-3CD352BB06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0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A3933F-D089-4AB5-3D63-2F6C0AC56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Validated and experimental biomarkers and the asthma phenotypes they can be used to identify</a:t>
            </a:r>
            <a:r>
              <a:rPr lang="en-GB" baseline="30000"/>
              <a:t>1,2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DC997D-CEF6-F7D1-1FC9-28CF540EFC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1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786706-F552-834B-106E-0B9B133E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Allergic and non-allergic rhinitis are heterogenous conditions associated with significant disease burden</a:t>
            </a:r>
            <a:r>
              <a:rPr lang="en-GB" baseline="30000"/>
              <a:t>1,2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DA4858-FF76-1A57-F223-EF0B21DA90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35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8" ma:contentTypeDescription="Create a new document." ma:contentTypeScope="" ma:versionID="3ad194e439fd80adb0d5a55e2079ecfd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043141fc173ae9909d91648a170d1527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d58f64-ac48-4d4d-892d-553fd5842fa2">
      <Terms xmlns="http://schemas.microsoft.com/office/infopath/2007/PartnerControls"/>
    </lcf76f155ced4ddcb4097134ff3c332f>
    <TaxCatchAll xmlns="44a56295-c29e-4898-8136-a54736c65b82" xsi:nil="true"/>
    <Keyword xmlns="44a56295-c29e-4898-8136-a54736c65b82" xsi:nil="true"/>
    <Descriptions xmlns="44a56295-c29e-4898-8136-a54736c65b82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E5F2810D-9CD6-4198-896F-AD792A6CDF61}"/>
</file>

<file path=customXml/itemProps2.xml><?xml version="1.0" encoding="utf-8"?>
<ds:datastoreItem xmlns:ds="http://schemas.openxmlformats.org/officeDocument/2006/customXml" ds:itemID="{FC90481D-50C6-4449-964E-13FEA7C393D1}"/>
</file>

<file path=customXml/itemProps3.xml><?xml version="1.0" encoding="utf-8"?>
<ds:datastoreItem xmlns:ds="http://schemas.openxmlformats.org/officeDocument/2006/customXml" ds:itemID="{1849D863-1F7F-43EC-A94F-C0B10D27B1B3}"/>
</file>

<file path=customXml/itemProps4.xml><?xml version="1.0" encoding="utf-8"?>
<ds:datastoreItem xmlns:ds="http://schemas.openxmlformats.org/officeDocument/2006/customXml" ds:itemID="{F1FA2A34-A710-4872-9342-7C6CD5D20D8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Cambria</vt:lpstr>
      <vt:lpstr>Office Theme</vt:lpstr>
      <vt:lpstr>Increased understanding in the ‘epithelial era’:  does one airway still mean one disease? </vt:lpstr>
      <vt:lpstr>United airways disease – the co-occurrence of upper and lower airway inflammatory diseases</vt:lpstr>
      <vt:lpstr>Allergic rhinitis and allergic asthma – the archetypal united  airways disease1 </vt:lpstr>
      <vt:lpstr>The epithelial barrier hypothesis may explain the occurrence  of multimorbid allergic disease1,2 </vt:lpstr>
      <vt:lpstr>Patients may have multiple drivers of inflammation and overlapping phenotypes1–6</vt:lpstr>
      <vt:lpstr>Managing asthma is challenging because airway inflammation is complex, heterogeneous and dynamic1–4</vt:lpstr>
      <vt:lpstr>Clinical evaluations for asthma1–6</vt:lpstr>
      <vt:lpstr>Validated and experimental biomarkers and the asthma phenotypes they can be used to identify1,2</vt:lpstr>
      <vt:lpstr>Allergic and non-allergic rhinitis are heterogenous conditions associated with significant disease burden1,2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Helios Medical Communications</dc:creator>
  <cp:lastModifiedBy>Helios Medical Communications</cp:lastModifiedBy>
  <cp:revision>1</cp:revision>
  <dcterms:created xsi:type="dcterms:W3CDTF">2025-01-13T13:16:04Z</dcterms:created>
  <dcterms:modified xsi:type="dcterms:W3CDTF">2025-01-13T13:16:05Z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0x0101008C6E304E6C9847448629359ADD98C8B4</vt:lpwstr>
  </property>
</Properties>
</file>